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314" r:id="rId5"/>
    <p:sldId id="318" r:id="rId6"/>
    <p:sldId id="322" r:id="rId7"/>
    <p:sldId id="320" r:id="rId8"/>
    <p:sldId id="321" r:id="rId9"/>
    <p:sldId id="309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46CFD56-E74D-46D7-A822-3A365FC491DB}" type="datetime1">
              <a:rPr lang="es-ES" smtClean="0"/>
              <a:t>15/11/2024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D8ACD52-3BC9-4181-9014-67395FAB9A59}" type="datetime1">
              <a:rPr lang="es-ES" smtClean="0"/>
              <a:t>15/11/2024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4B9A9E5-4F7F-4A7D-9DE1-89923232926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6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posición de título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es-ES" sz="2000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es-ES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es-ES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es-ES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es-ES" sz="16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tabla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es-ES" sz="24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s-ES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es-ES" sz="2000"/>
            </a:lvl1pPr>
            <a:lvl2pPr>
              <a:lnSpc>
                <a:spcPct val="120000"/>
              </a:lnSpc>
              <a:defRPr lang="es-ES" sz="1800"/>
            </a:lvl2pPr>
            <a:lvl3pPr>
              <a:lnSpc>
                <a:spcPct val="120000"/>
              </a:lnSpc>
              <a:defRPr lang="es-ES" sz="1600"/>
            </a:lvl3pPr>
            <a:lvl4pPr>
              <a:lnSpc>
                <a:spcPct val="120000"/>
              </a:lnSpc>
              <a:defRPr lang="es-ES" sz="1400"/>
            </a:lvl4pPr>
            <a:lvl5pPr>
              <a:lnSpc>
                <a:spcPct val="120000"/>
              </a:lnSpc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izquierd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9" name="Marcador de contenido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derech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723" y="2773681"/>
            <a:ext cx="6185637" cy="32004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UTN-FRGP</a:t>
            </a:r>
            <a:br>
              <a:rPr lang="es-ES" dirty="0"/>
            </a:br>
            <a:r>
              <a:rPr lang="es-ES" dirty="0"/>
              <a:t>Ingles 1</a:t>
            </a:r>
            <a:br>
              <a:rPr lang="es-ES" dirty="0"/>
            </a:br>
            <a:r>
              <a:rPr lang="es-ES" dirty="0"/>
              <a:t>Final </a:t>
            </a:r>
            <a:r>
              <a:rPr lang="en-US" dirty="0"/>
              <a:t>Presentation</a:t>
            </a:r>
          </a:p>
        </p:txBody>
      </p:sp>
      <p:pic>
        <p:nvPicPr>
          <p:cNvPr id="1026" name="Picture 2" descr="UTN FRGP -">
            <a:extLst>
              <a:ext uri="{FF2B5EF4-FFF2-40B4-BE49-F238E27FC236}">
                <a16:creationId xmlns:a16="http://schemas.microsoft.com/office/drawing/2014/main" id="{49A782E4-C0E6-01BA-ED3E-60FC86E7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257" y="19664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47" y="245980"/>
            <a:ext cx="3252048" cy="164655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dirty="0" err="1"/>
              <a:t>Introduction</a:t>
            </a:r>
            <a:r>
              <a:rPr lang="es-ES" sz="3200" dirty="0"/>
              <a:t> 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5818F75-1B1E-89E4-473C-39CC78CCFA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054" y="710925"/>
            <a:ext cx="4498556" cy="636256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5CC5EF07-5567-677F-E883-33EE65A5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95" y="10815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FCAC12F-34B5-913D-A6ED-7538366B5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484" y="1740855"/>
            <a:ext cx="2634490" cy="16465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6ED251-685A-C9AA-110F-9AD72679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84" y="3535070"/>
            <a:ext cx="2718897" cy="27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133" y="603458"/>
            <a:ext cx="1858299" cy="7274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History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8C458F0F-44AA-2CA0-B16F-AD28A56D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0F1D81-27F9-A8AB-BEAB-7560B8CCC49E}"/>
              </a:ext>
            </a:extLst>
          </p:cNvPr>
          <p:cNvSpPr txBox="1">
            <a:spLocks/>
          </p:cNvSpPr>
          <p:nvPr/>
        </p:nvSpPr>
        <p:spPr>
          <a:xfrm>
            <a:off x="5605285" y="1592316"/>
            <a:ext cx="2064775" cy="72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noProof="1"/>
              <a:t>El Talar 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8A3881-A2C2-7169-A5F5-8F11840ED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98" y="1764159"/>
            <a:ext cx="3822237" cy="398235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D4BB029-2BFE-8AF0-5960-841662169CCE}"/>
              </a:ext>
            </a:extLst>
          </p:cNvPr>
          <p:cNvCxnSpPr/>
          <p:nvPr/>
        </p:nvCxnSpPr>
        <p:spPr>
          <a:xfrm flipV="1">
            <a:off x="3206215" y="1847955"/>
            <a:ext cx="2271251" cy="196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921EF6B-A172-A0C4-7FD9-9FD5EF9D7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15" y="3414761"/>
            <a:ext cx="1369114" cy="24330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870384-D673-AE0C-8207-DB4E6A37E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816" y="3590239"/>
            <a:ext cx="1691229" cy="2257569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EC98EC3-DF43-370A-4B2C-62B83305332E}"/>
              </a:ext>
            </a:extLst>
          </p:cNvPr>
          <p:cNvSpPr txBox="1">
            <a:spLocks/>
          </p:cNvSpPr>
          <p:nvPr/>
        </p:nvSpPr>
        <p:spPr>
          <a:xfrm>
            <a:off x="6566335" y="2611822"/>
            <a:ext cx="3138103" cy="86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1"/>
              <a:t>dynamic duo programmer-designer</a:t>
            </a:r>
          </a:p>
        </p:txBody>
      </p:sp>
    </p:spTree>
    <p:extLst>
      <p:ext uri="{BB962C8B-B14F-4D97-AF65-F5344CB8AC3E}">
        <p14:creationId xmlns:p14="http://schemas.microsoft.com/office/powerpoint/2010/main" val="142068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799656"/>
            <a:ext cx="4817534" cy="140675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2800" noProof="1"/>
              <a:t>First Game: </a:t>
            </a:r>
            <a:br>
              <a:rPr lang="es-ES" sz="2800" noProof="1"/>
            </a:br>
            <a:r>
              <a:rPr lang="es-ES" sz="2800" noProof="1"/>
              <a:t>Tortuguero Adventure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EC1608F-C838-A7B3-E376-D9218FACF5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8A48911-D1CB-FD3A-CBC3-56FA5A307CB1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475865" y="717779"/>
            <a:ext cx="4935469" cy="10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en-US" i="1" dirty="0"/>
              <a:t>How did</a:t>
            </a:r>
            <a:r>
              <a:rPr lang="en-US" dirty="0"/>
              <a:t> the company start </a:t>
            </a:r>
            <a:r>
              <a:rPr lang="en-US" i="1" dirty="0"/>
              <a:t>its activities?</a:t>
            </a:r>
            <a:br>
              <a:rPr lang="en-US" dirty="0"/>
            </a:br>
            <a:br>
              <a:rPr lang="es-ES" i="1" dirty="0"/>
            </a:br>
            <a:br>
              <a:rPr lang="es-ES" dirty="0"/>
            </a:br>
            <a:endParaRPr lang="en-US" dirty="0"/>
          </a:p>
        </p:txBody>
      </p:sp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237F1698-D2B6-2358-0668-9FF13B4F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1" y="2569997"/>
            <a:ext cx="3124858" cy="3124858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71A4695-860F-B19F-5DD3-4421F789F75E}"/>
              </a:ext>
            </a:extLst>
          </p:cNvPr>
          <p:cNvSpPr txBox="1">
            <a:spLocks/>
          </p:cNvSpPr>
          <p:nvPr/>
        </p:nvSpPr>
        <p:spPr>
          <a:xfrm>
            <a:off x="6135055" y="2576754"/>
            <a:ext cx="5452351" cy="140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noProof="1"/>
              <a:t>Expansion market:</a:t>
            </a:r>
            <a:br>
              <a:rPr lang="es-ES" sz="2800" noProof="1"/>
            </a:br>
            <a:r>
              <a:rPr lang="es-ES" sz="2800" noProof="1"/>
              <a:t>Merchardise about of Tortuguero</a:t>
            </a:r>
          </a:p>
        </p:txBody>
      </p:sp>
      <p:pic>
        <p:nvPicPr>
          <p:cNvPr id="13" name="Picture 2" descr="UTN FRGP -">
            <a:extLst>
              <a:ext uri="{FF2B5EF4-FFF2-40B4-BE49-F238E27FC236}">
                <a16:creationId xmlns:a16="http://schemas.microsoft.com/office/drawing/2014/main" id="{1C21682B-7A3D-DB2A-4555-2D7B15B1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784D6C-E91F-D6DF-F59A-7E8D5C1E3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35774" y="4024979"/>
            <a:ext cx="1902697" cy="2539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504FD1-3794-85D9-4E0A-5A14484A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72" y="4058384"/>
            <a:ext cx="1784867" cy="23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462" y="828195"/>
            <a:ext cx="3765757" cy="7274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Present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5122" name="Picture 2" descr="▷ Motor Godot: Qué es, Ventajas y Cómo funciona 【 MMMAcademy © 】">
            <a:extLst>
              <a:ext uri="{FF2B5EF4-FFF2-40B4-BE49-F238E27FC236}">
                <a16:creationId xmlns:a16="http://schemas.microsoft.com/office/drawing/2014/main" id="{0D160626-D326-46BE-4CA9-90D8BB6F0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792290"/>
            <a:ext cx="3962400" cy="16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TN FRGP -">
            <a:extLst>
              <a:ext uri="{FF2B5EF4-FFF2-40B4-BE49-F238E27FC236}">
                <a16:creationId xmlns:a16="http://schemas.microsoft.com/office/drawing/2014/main" id="{8C458F0F-44AA-2CA0-B16F-AD28A56D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" y="131475"/>
            <a:ext cx="961103" cy="9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8D5B416-D03F-86AD-F513-FAF791421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232" y="3270164"/>
            <a:ext cx="1871230" cy="187123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511CA31-81C4-58EF-C1F6-A8E8592B2392}"/>
              </a:ext>
            </a:extLst>
          </p:cNvPr>
          <p:cNvSpPr txBox="1">
            <a:spLocks/>
          </p:cNvSpPr>
          <p:nvPr/>
        </p:nvSpPr>
        <p:spPr>
          <a:xfrm>
            <a:off x="2407350" y="2542711"/>
            <a:ext cx="3106994" cy="727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noProof="1"/>
              <a:t>Developing app </a:t>
            </a:r>
            <a:br>
              <a:rPr lang="es-ES" sz="2800" noProof="1"/>
            </a:br>
            <a:r>
              <a:rPr lang="es-ES" sz="2800" noProof="1"/>
              <a:t>El Bondi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0F1D81-27F9-A8AB-BEAB-7560B8CCC49E}"/>
              </a:ext>
            </a:extLst>
          </p:cNvPr>
          <p:cNvSpPr txBox="1">
            <a:spLocks/>
          </p:cNvSpPr>
          <p:nvPr/>
        </p:nvSpPr>
        <p:spPr>
          <a:xfrm>
            <a:off x="7108722" y="2246600"/>
            <a:ext cx="3106994" cy="727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800" noProof="1"/>
              <a:t>contributes to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156154"/>
            <a:ext cx="4291350" cy="842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Thanks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3_TF22318419_Win32" id="{C35A026D-3477-4C90-9128-052FBAE4EBCF}" vid="{4F91F622-3491-4FD9-8658-5CFF78D770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</Template>
  <TotalTime>147</TotalTime>
  <Words>59</Words>
  <Application>Microsoft Office PowerPoint</Application>
  <PresentationFormat>Panorámica</PresentationFormat>
  <Paragraphs>22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Personalizar</vt:lpstr>
      <vt:lpstr>UTN-FRGP Ingles 1 Final Presentation</vt:lpstr>
      <vt:lpstr>Introduction </vt:lpstr>
      <vt:lpstr>History</vt:lpstr>
      <vt:lpstr>How did the company start its activities?   </vt:lpstr>
      <vt:lpstr>Present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Edgardo Salas</dc:creator>
  <cp:lastModifiedBy>Gabriel Edgardo Salas</cp:lastModifiedBy>
  <cp:revision>5</cp:revision>
  <dcterms:created xsi:type="dcterms:W3CDTF">2024-11-15T15:24:04Z</dcterms:created>
  <dcterms:modified xsi:type="dcterms:W3CDTF">2024-11-15T20:47:51Z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